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404D1-813C-78AB-B8DD-870B383F587F}" v="96" dt="2020-04-29T16:57:14.425"/>
    <p1510:client id="{38CFDD24-1950-C3E2-143B-1FD893E57066}" v="1" dt="2020-04-29T16:42:10.696"/>
    <p1510:client id="{564BFFFD-88E8-AB06-1E28-24533A8A9087}" v="66" dt="2020-04-23T15:19:46.984"/>
    <p1510:client id="{58FA4265-5EF8-1FBB-EB4B-B251F71020C7}" v="9" dt="2020-04-29T21:00:14.968"/>
    <p1510:client id="{594EEE35-D540-8203-3C2D-5C50B8B425DC}" v="2" dt="2020-04-29T16:41:08.125"/>
    <p1510:client id="{5E1ABD7E-6473-B355-D5F3-8BF9DA9A90F8}" v="9" dt="2020-04-28T18:43:25.928"/>
    <p1510:client id="{64F84E21-B776-CA52-A6C9-ECEC1E396ED2}" v="31" dt="2020-04-28T18:36:11.039"/>
    <p1510:client id="{84AFA64C-3206-AE36-4681-AE79F39FD263}" v="1" dt="2020-04-26T20:06:54.311"/>
    <p1510:client id="{8AC10BAB-2EDB-A3B6-8C8C-DCACABDF6B90}" v="2" dt="2020-04-29T21:01:55.717"/>
    <p1510:client id="{8FF0BC2E-9203-8DB1-3965-5436C4EAD6C1}" v="150" dt="2020-04-26T19:58:32.101"/>
    <p1510:client id="{910609CE-2B0D-461A-D7FF-FF8A204C42A8}" v="80" dt="2020-04-23T15:29:59.602"/>
    <p1510:client id="{A6E389D8-69F0-F5FB-C362-6DE962DC9BD9}" v="2" dt="2020-04-23T15:22:03.721"/>
    <p1510:client id="{E1A2455B-FB61-9C2B-30BA-4D5A1385235E}" v="8" dt="2020-04-28T18:32:55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. Campbell" userId="S::mkcampbell@nfschools.net::45da51e1-a8d8-49f7-88be-4722ed1b04cb" providerId="AD" clId="Web-{910609CE-2B0D-461A-D7FF-FF8A204C42A8}"/>
    <pc:docChg chg="addSld delSld modSld">
      <pc:chgData name="Martin K. Campbell" userId="S::mkcampbell@nfschools.net::45da51e1-a8d8-49f7-88be-4722ed1b04cb" providerId="AD" clId="Web-{910609CE-2B0D-461A-D7FF-FF8A204C42A8}" dt="2020-04-23T15:29:59.602" v="78" actId="20577"/>
      <pc:docMkLst>
        <pc:docMk/>
      </pc:docMkLst>
      <pc:sldChg chg="addSp delSp modSp mod modClrScheme chgLayout">
        <pc:chgData name="Martin K. Campbell" userId="S::mkcampbell@nfschools.net::45da51e1-a8d8-49f7-88be-4722ed1b04cb" providerId="AD" clId="Web-{910609CE-2B0D-461A-D7FF-FF8A204C42A8}" dt="2020-04-23T15:29:59.602" v="77" actId="20577"/>
        <pc:sldMkLst>
          <pc:docMk/>
          <pc:sldMk cId="7470878" sldId="258"/>
        </pc:sldMkLst>
        <pc:spChg chg="mod ord">
          <ac:chgData name="Martin K. Campbell" userId="S::mkcampbell@nfschools.net::45da51e1-a8d8-49f7-88be-4722ed1b04cb" providerId="AD" clId="Web-{910609CE-2B0D-461A-D7FF-FF8A204C42A8}" dt="2020-04-23T15:27:05.486" v="31"/>
          <ac:spMkLst>
            <pc:docMk/>
            <pc:sldMk cId="7470878" sldId="258"/>
            <ac:spMk id="2" creationId="{41F454A4-4152-4A4C-AAA5-B2F865EE1A53}"/>
          </ac:spMkLst>
        </pc:spChg>
        <pc:spChg chg="del">
          <ac:chgData name="Martin K. Campbell" userId="S::mkcampbell@nfschools.net::45da51e1-a8d8-49f7-88be-4722ed1b04cb" providerId="AD" clId="Web-{910609CE-2B0D-461A-D7FF-FF8A204C42A8}" dt="2020-04-23T15:23:14.509" v="0"/>
          <ac:spMkLst>
            <pc:docMk/>
            <pc:sldMk cId="7470878" sldId="258"/>
            <ac:spMk id="3" creationId="{E5E4D1F0-E772-4F42-9403-D9CD50FC512E}"/>
          </ac:spMkLst>
        </pc:spChg>
        <pc:spChg chg="del">
          <ac:chgData name="Martin K. Campbell" userId="S::mkcampbell@nfschools.net::45da51e1-a8d8-49f7-88be-4722ed1b04cb" providerId="AD" clId="Web-{910609CE-2B0D-461A-D7FF-FF8A204C42A8}" dt="2020-04-23T15:23:14.509" v="0"/>
          <ac:spMkLst>
            <pc:docMk/>
            <pc:sldMk cId="7470878" sldId="258"/>
            <ac:spMk id="4" creationId="{2982D660-8301-43A5-BD57-5E6A48B1FE4C}"/>
          </ac:spMkLst>
        </pc:spChg>
        <pc:spChg chg="add mod ord">
          <ac:chgData name="Martin K. Campbell" userId="S::mkcampbell@nfschools.net::45da51e1-a8d8-49f7-88be-4722ed1b04cb" providerId="AD" clId="Web-{910609CE-2B0D-461A-D7FF-FF8A204C42A8}" dt="2020-04-23T15:29:59.602" v="77" actId="20577"/>
          <ac:spMkLst>
            <pc:docMk/>
            <pc:sldMk cId="7470878" sldId="258"/>
            <ac:spMk id="5" creationId="{03F168CF-664E-481E-9F11-221BD07B852F}"/>
          </ac:spMkLst>
        </pc:spChg>
      </pc:sldChg>
      <pc:sldChg chg="new del">
        <pc:chgData name="Martin K. Campbell" userId="S::mkcampbell@nfschools.net::45da51e1-a8d8-49f7-88be-4722ed1b04cb" providerId="AD" clId="Web-{910609CE-2B0D-461A-D7FF-FF8A204C42A8}" dt="2020-04-23T15:27:55.566" v="33"/>
        <pc:sldMkLst>
          <pc:docMk/>
          <pc:sldMk cId="2801930585" sldId="259"/>
        </pc:sldMkLst>
      </pc:sldChg>
    </pc:docChg>
  </pc:docChgLst>
  <pc:docChgLst>
    <pc:chgData name="Martin K. Campbell" userId="S::mkcampbell@nfschools.net::45da51e1-a8d8-49f7-88be-4722ed1b04cb" providerId="AD" clId="Web-{84AFA64C-3206-AE36-4681-AE79F39FD263}"/>
    <pc:docChg chg="modSld">
      <pc:chgData name="Martin K. Campbell" userId="S::mkcampbell@nfschools.net::45da51e1-a8d8-49f7-88be-4722ed1b04cb" providerId="AD" clId="Web-{84AFA64C-3206-AE36-4681-AE79F39FD263}" dt="2020-04-26T20:06:54.311" v="0" actId="20577"/>
      <pc:docMkLst>
        <pc:docMk/>
      </pc:docMkLst>
      <pc:sldChg chg="modSp">
        <pc:chgData name="Martin K. Campbell" userId="S::mkcampbell@nfschools.net::45da51e1-a8d8-49f7-88be-4722ed1b04cb" providerId="AD" clId="Web-{84AFA64C-3206-AE36-4681-AE79F39FD263}" dt="2020-04-26T20:06:54.311" v="0" actId="20577"/>
        <pc:sldMkLst>
          <pc:docMk/>
          <pc:sldMk cId="2873137205" sldId="260"/>
        </pc:sldMkLst>
        <pc:spChg chg="mod">
          <ac:chgData name="Martin K. Campbell" userId="S::mkcampbell@nfschools.net::45da51e1-a8d8-49f7-88be-4722ed1b04cb" providerId="AD" clId="Web-{84AFA64C-3206-AE36-4681-AE79F39FD263}" dt="2020-04-26T20:06:54.311" v="0" actId="20577"/>
          <ac:spMkLst>
            <pc:docMk/>
            <pc:sldMk cId="2873137205" sldId="260"/>
            <ac:spMk id="7" creationId="{3DD5D4F9-5B6B-4593-9C96-309E900C2C1B}"/>
          </ac:spMkLst>
        </pc:spChg>
      </pc:sldChg>
    </pc:docChg>
  </pc:docChgLst>
  <pc:docChgLst>
    <pc:chgData name="Martin K. Campbell" userId="S::mkcampbell@nfschools.net::45da51e1-a8d8-49f7-88be-4722ed1b04cb" providerId="AD" clId="Web-{8AC10BAB-2EDB-A3B6-8C8C-DCACABDF6B90}"/>
    <pc:docChg chg="delSld">
      <pc:chgData name="Martin K. Campbell" userId="S::mkcampbell@nfschools.net::45da51e1-a8d8-49f7-88be-4722ed1b04cb" providerId="AD" clId="Web-{8AC10BAB-2EDB-A3B6-8C8C-DCACABDF6B90}" dt="2020-04-29T21:01:55.717" v="1"/>
      <pc:docMkLst>
        <pc:docMk/>
      </pc:docMkLst>
      <pc:sldChg chg="del">
        <pc:chgData name="Martin K. Campbell" userId="S::mkcampbell@nfschools.net::45da51e1-a8d8-49f7-88be-4722ed1b04cb" providerId="AD" clId="Web-{8AC10BAB-2EDB-A3B6-8C8C-DCACABDF6B90}" dt="2020-04-29T21:01:53.155" v="0"/>
        <pc:sldMkLst>
          <pc:docMk/>
          <pc:sldMk cId="3964482963" sldId="261"/>
        </pc:sldMkLst>
      </pc:sldChg>
      <pc:sldChg chg="del">
        <pc:chgData name="Martin K. Campbell" userId="S::mkcampbell@nfschools.net::45da51e1-a8d8-49f7-88be-4722ed1b04cb" providerId="AD" clId="Web-{8AC10BAB-2EDB-A3B6-8C8C-DCACABDF6B90}" dt="2020-04-29T21:01:55.717" v="1"/>
        <pc:sldMkLst>
          <pc:docMk/>
          <pc:sldMk cId="3553169581" sldId="262"/>
        </pc:sldMkLst>
      </pc:sldChg>
    </pc:docChg>
  </pc:docChgLst>
  <pc:docChgLst>
    <pc:chgData name="Martin K. Campbell" userId="S::mkcampbell@nfschools.net::45da51e1-a8d8-49f7-88be-4722ed1b04cb" providerId="AD" clId="Web-{58FA4265-5EF8-1FBB-EB4B-B251F71020C7}"/>
    <pc:docChg chg="modSld">
      <pc:chgData name="Martin K. Campbell" userId="S::mkcampbell@nfschools.net::45da51e1-a8d8-49f7-88be-4722ed1b04cb" providerId="AD" clId="Web-{58FA4265-5EF8-1FBB-EB4B-B251F71020C7}" dt="2020-04-29T21:00:14.968" v="8" actId="14100"/>
      <pc:docMkLst>
        <pc:docMk/>
      </pc:docMkLst>
      <pc:sldChg chg="modSp">
        <pc:chgData name="Martin K. Campbell" userId="S::mkcampbell@nfschools.net::45da51e1-a8d8-49f7-88be-4722ed1b04cb" providerId="AD" clId="Web-{58FA4265-5EF8-1FBB-EB4B-B251F71020C7}" dt="2020-04-29T21:00:14.968" v="8" actId="14100"/>
        <pc:sldMkLst>
          <pc:docMk/>
          <pc:sldMk cId="2873137205" sldId="260"/>
        </pc:sldMkLst>
        <pc:spChg chg="mod">
          <ac:chgData name="Martin K. Campbell" userId="S::mkcampbell@nfschools.net::45da51e1-a8d8-49f7-88be-4722ed1b04cb" providerId="AD" clId="Web-{58FA4265-5EF8-1FBB-EB4B-B251F71020C7}" dt="2020-04-29T20:59:56.124" v="5"/>
          <ac:spMkLst>
            <pc:docMk/>
            <pc:sldMk cId="2873137205" sldId="260"/>
            <ac:spMk id="3" creationId="{AC220300-D318-47F5-AD07-46B8C050A930}"/>
          </ac:spMkLst>
        </pc:spChg>
        <pc:spChg chg="mod">
          <ac:chgData name="Martin K. Campbell" userId="S::mkcampbell@nfschools.net::45da51e1-a8d8-49f7-88be-4722ed1b04cb" providerId="AD" clId="Web-{58FA4265-5EF8-1FBB-EB4B-B251F71020C7}" dt="2020-04-29T21:00:02.452" v="6"/>
          <ac:spMkLst>
            <pc:docMk/>
            <pc:sldMk cId="2873137205" sldId="260"/>
            <ac:spMk id="4" creationId="{95BB3483-55F9-49C5-88F0-0ECC7F86EE77}"/>
          </ac:spMkLst>
        </pc:spChg>
        <pc:spChg chg="mod">
          <ac:chgData name="Martin K. Campbell" userId="S::mkcampbell@nfschools.net::45da51e1-a8d8-49f7-88be-4722ed1b04cb" providerId="AD" clId="Web-{58FA4265-5EF8-1FBB-EB4B-B251F71020C7}" dt="2020-04-29T20:59:37.593" v="2"/>
          <ac:spMkLst>
            <pc:docMk/>
            <pc:sldMk cId="2873137205" sldId="260"/>
            <ac:spMk id="6" creationId="{E6D08733-828A-48CF-AC8B-D230D2870A01}"/>
          </ac:spMkLst>
        </pc:spChg>
        <pc:spChg chg="mod">
          <ac:chgData name="Martin K. Campbell" userId="S::mkcampbell@nfschools.net::45da51e1-a8d8-49f7-88be-4722ed1b04cb" providerId="AD" clId="Web-{58FA4265-5EF8-1FBB-EB4B-B251F71020C7}" dt="2020-04-29T21:00:14.968" v="8" actId="14100"/>
          <ac:spMkLst>
            <pc:docMk/>
            <pc:sldMk cId="2873137205" sldId="260"/>
            <ac:spMk id="7" creationId="{3DD5D4F9-5B6B-4593-9C96-309E900C2C1B}"/>
          </ac:spMkLst>
        </pc:spChg>
      </pc:sldChg>
    </pc:docChg>
  </pc:docChgLst>
  <pc:docChgLst>
    <pc:chgData name="Martin K. Campbell" userId="S::mkcampbell@nfschools.net::45da51e1-a8d8-49f7-88be-4722ed1b04cb" providerId="AD" clId="Web-{A6E389D8-69F0-F5FB-C362-6DE962DC9BD9}"/>
    <pc:docChg chg="addSld sldOrd">
      <pc:chgData name="Martin K. Campbell" userId="S::mkcampbell@nfschools.net::45da51e1-a8d8-49f7-88be-4722ed1b04cb" providerId="AD" clId="Web-{A6E389D8-69F0-F5FB-C362-6DE962DC9BD9}" dt="2020-04-23T15:22:03.721" v="1"/>
      <pc:docMkLst>
        <pc:docMk/>
      </pc:docMkLst>
      <pc:sldChg chg="new ord">
        <pc:chgData name="Martin K. Campbell" userId="S::mkcampbell@nfschools.net::45da51e1-a8d8-49f7-88be-4722ed1b04cb" providerId="AD" clId="Web-{A6E389D8-69F0-F5FB-C362-6DE962DC9BD9}" dt="2020-04-23T15:22:03.721" v="1"/>
        <pc:sldMkLst>
          <pc:docMk/>
          <pc:sldMk cId="7470878" sldId="258"/>
        </pc:sldMkLst>
      </pc:sldChg>
    </pc:docChg>
  </pc:docChgLst>
  <pc:docChgLst>
    <pc:chgData name="Martin K. Campbell" userId="S::mkcampbell@nfschools.net::45da51e1-a8d8-49f7-88be-4722ed1b04cb" providerId="AD" clId="Web-{2A4404D1-813C-78AB-B8DD-870B383F587F}"/>
    <pc:docChg chg="modSld">
      <pc:chgData name="Martin K. Campbell" userId="S::mkcampbell@nfschools.net::45da51e1-a8d8-49f7-88be-4722ed1b04cb" providerId="AD" clId="Web-{2A4404D1-813C-78AB-B8DD-870B383F587F}" dt="2020-04-29T16:57:14.035" v="94" actId="20577"/>
      <pc:docMkLst>
        <pc:docMk/>
      </pc:docMkLst>
      <pc:sldChg chg="addSp delSp modSp">
        <pc:chgData name="Martin K. Campbell" userId="S::mkcampbell@nfschools.net::45da51e1-a8d8-49f7-88be-4722ed1b04cb" providerId="AD" clId="Web-{2A4404D1-813C-78AB-B8DD-870B383F587F}" dt="2020-04-29T16:57:14.035" v="94" actId="20577"/>
        <pc:sldMkLst>
          <pc:docMk/>
          <pc:sldMk cId="3553169581" sldId="262"/>
        </pc:sldMkLst>
        <pc:graphicFrameChg chg="add del mod modGraphic">
          <ac:chgData name="Martin K. Campbell" userId="S::mkcampbell@nfschools.net::45da51e1-a8d8-49f7-88be-4722ed1b04cb" providerId="AD" clId="Web-{2A4404D1-813C-78AB-B8DD-870B383F587F}" dt="2020-04-29T16:55:19.186" v="28"/>
          <ac:graphicFrameMkLst>
            <pc:docMk/>
            <pc:sldMk cId="3553169581" sldId="262"/>
            <ac:graphicFrameMk id="2" creationId="{74C89E3C-ED25-46EC-8B53-9EB59D5E6D02}"/>
          </ac:graphicFrameMkLst>
        </pc:graphicFrameChg>
        <pc:graphicFrameChg chg="add mod modGraphic">
          <ac:chgData name="Martin K. Campbell" userId="S::mkcampbell@nfschools.net::45da51e1-a8d8-49f7-88be-4722ed1b04cb" providerId="AD" clId="Web-{2A4404D1-813C-78AB-B8DD-870B383F587F}" dt="2020-04-29T16:57:14.035" v="94" actId="20577"/>
          <ac:graphicFrameMkLst>
            <pc:docMk/>
            <pc:sldMk cId="3553169581" sldId="262"/>
            <ac:graphicFrameMk id="258" creationId="{D98F408B-6F9D-4FA5-A638-03E81A9DE009}"/>
          </ac:graphicFrameMkLst>
        </pc:graphicFrameChg>
      </pc:sldChg>
    </pc:docChg>
  </pc:docChgLst>
  <pc:docChgLst>
    <pc:chgData name="Martin K. Campbell" userId="S::mkcampbell@nfschools.net::45da51e1-a8d8-49f7-88be-4722ed1b04cb" providerId="AD" clId="Web-{8FF0BC2E-9203-8DB1-3965-5436C4EAD6C1}"/>
    <pc:docChg chg="addSld modSld">
      <pc:chgData name="Martin K. Campbell" userId="S::mkcampbell@nfschools.net::45da51e1-a8d8-49f7-88be-4722ed1b04cb" providerId="AD" clId="Web-{8FF0BC2E-9203-8DB1-3965-5436C4EAD6C1}" dt="2020-04-26T19:58:32.101" v="147" actId="1076"/>
      <pc:docMkLst>
        <pc:docMk/>
      </pc:docMkLst>
      <pc:sldChg chg="addSp modSp new">
        <pc:chgData name="Martin K. Campbell" userId="S::mkcampbell@nfschools.net::45da51e1-a8d8-49f7-88be-4722ed1b04cb" providerId="AD" clId="Web-{8FF0BC2E-9203-8DB1-3965-5436C4EAD6C1}" dt="2020-04-26T19:50:16.691" v="104" actId="20577"/>
        <pc:sldMkLst>
          <pc:docMk/>
          <pc:sldMk cId="2064117400" sldId="259"/>
        </pc:sldMkLst>
        <pc:spChg chg="add mod">
          <ac:chgData name="Martin K. Campbell" userId="S::mkcampbell@nfschools.net::45da51e1-a8d8-49f7-88be-4722ed1b04cb" providerId="AD" clId="Web-{8FF0BC2E-9203-8DB1-3965-5436C4EAD6C1}" dt="2020-04-26T19:50:16.691" v="104" actId="20577"/>
          <ac:spMkLst>
            <pc:docMk/>
            <pc:sldMk cId="2064117400" sldId="259"/>
            <ac:spMk id="2" creationId="{013C5048-396B-4171-93A6-BE76AF850730}"/>
          </ac:spMkLst>
        </pc:spChg>
      </pc:sldChg>
      <pc:sldChg chg="addSp modSp new">
        <pc:chgData name="Martin K. Campbell" userId="S::mkcampbell@nfschools.net::45da51e1-a8d8-49f7-88be-4722ed1b04cb" providerId="AD" clId="Web-{8FF0BC2E-9203-8DB1-3965-5436C4EAD6C1}" dt="2020-04-26T19:58:32.101" v="147" actId="1076"/>
        <pc:sldMkLst>
          <pc:docMk/>
          <pc:sldMk cId="2873137205" sldId="260"/>
        </pc:sldMkLst>
        <pc:spChg chg="mod">
          <ac:chgData name="Martin K. Campbell" userId="S::mkcampbell@nfschools.net::45da51e1-a8d8-49f7-88be-4722ed1b04cb" providerId="AD" clId="Web-{8FF0BC2E-9203-8DB1-3965-5436C4EAD6C1}" dt="2020-04-26T19:55:08.427" v="136" actId="20577"/>
          <ac:spMkLst>
            <pc:docMk/>
            <pc:sldMk cId="2873137205" sldId="260"/>
            <ac:spMk id="2" creationId="{E0B1202A-6E5D-4380-B9BE-94EEE389F8CE}"/>
          </ac:spMkLst>
        </pc:spChg>
        <pc:spChg chg="add">
          <ac:chgData name="Martin K. Campbell" userId="S::mkcampbell@nfschools.net::45da51e1-a8d8-49f7-88be-4722ed1b04cb" providerId="AD" clId="Web-{8FF0BC2E-9203-8DB1-3965-5436C4EAD6C1}" dt="2020-04-26T19:55:20.365" v="139"/>
          <ac:spMkLst>
            <pc:docMk/>
            <pc:sldMk cId="2873137205" sldId="260"/>
            <ac:spMk id="3" creationId="{AC220300-D318-47F5-AD07-46B8C050A930}"/>
          </ac:spMkLst>
        </pc:spChg>
        <pc:spChg chg="add mod">
          <ac:chgData name="Martin K. Campbell" userId="S::mkcampbell@nfschools.net::45da51e1-a8d8-49f7-88be-4722ed1b04cb" providerId="AD" clId="Web-{8FF0BC2E-9203-8DB1-3965-5436C4EAD6C1}" dt="2020-04-26T19:56:59.928" v="141" actId="1076"/>
          <ac:spMkLst>
            <pc:docMk/>
            <pc:sldMk cId="2873137205" sldId="260"/>
            <ac:spMk id="4" creationId="{95BB3483-55F9-49C5-88F0-0ECC7F86EE77}"/>
          </ac:spMkLst>
        </pc:spChg>
        <pc:spChg chg="add mod">
          <ac:chgData name="Martin K. Campbell" userId="S::mkcampbell@nfschools.net::45da51e1-a8d8-49f7-88be-4722ed1b04cb" providerId="AD" clId="Web-{8FF0BC2E-9203-8DB1-3965-5436C4EAD6C1}" dt="2020-04-26T19:57:13.850" v="143" actId="1076"/>
          <ac:spMkLst>
            <pc:docMk/>
            <pc:sldMk cId="2873137205" sldId="260"/>
            <ac:spMk id="5" creationId="{F5A544A8-01CE-4544-8D91-2ADA7E3227B0}"/>
          </ac:spMkLst>
        </pc:spChg>
        <pc:spChg chg="add mod">
          <ac:chgData name="Martin K. Campbell" userId="S::mkcampbell@nfschools.net::45da51e1-a8d8-49f7-88be-4722ed1b04cb" providerId="AD" clId="Web-{8FF0BC2E-9203-8DB1-3965-5436C4EAD6C1}" dt="2020-04-26T19:57:27.241" v="145" actId="1076"/>
          <ac:spMkLst>
            <pc:docMk/>
            <pc:sldMk cId="2873137205" sldId="260"/>
            <ac:spMk id="6" creationId="{E6D08733-828A-48CF-AC8B-D230D2870A01}"/>
          </ac:spMkLst>
        </pc:spChg>
        <pc:spChg chg="add mod">
          <ac:chgData name="Martin K. Campbell" userId="S::mkcampbell@nfschools.net::45da51e1-a8d8-49f7-88be-4722ed1b04cb" providerId="AD" clId="Web-{8FF0BC2E-9203-8DB1-3965-5436C4EAD6C1}" dt="2020-04-26T19:58:32.101" v="147" actId="1076"/>
          <ac:spMkLst>
            <pc:docMk/>
            <pc:sldMk cId="2873137205" sldId="260"/>
            <ac:spMk id="7" creationId="{3DD5D4F9-5B6B-4593-9C96-309E900C2C1B}"/>
          </ac:spMkLst>
        </pc:spChg>
      </pc:sldChg>
    </pc:docChg>
  </pc:docChgLst>
  <pc:docChgLst>
    <pc:chgData name="Martin K. Campbell" userId="S::mkcampbell@nfschools.net::45da51e1-a8d8-49f7-88be-4722ed1b04cb" providerId="AD" clId="Web-{5E1ABD7E-6473-B355-D5F3-8BF9DA9A90F8}"/>
    <pc:docChg chg="modSld">
      <pc:chgData name="Martin K. Campbell" userId="S::mkcampbell@nfschools.net::45da51e1-a8d8-49f7-88be-4722ed1b04cb" providerId="AD" clId="Web-{5E1ABD7E-6473-B355-D5F3-8BF9DA9A90F8}" dt="2020-04-28T18:43:25.928" v="7"/>
      <pc:docMkLst>
        <pc:docMk/>
      </pc:docMkLst>
      <pc:sldChg chg="addSp modSp addAnim modAnim">
        <pc:chgData name="Martin K. Campbell" userId="S::mkcampbell@nfschools.net::45da51e1-a8d8-49f7-88be-4722ed1b04cb" providerId="AD" clId="Web-{5E1ABD7E-6473-B355-D5F3-8BF9DA9A90F8}" dt="2020-04-28T18:43:25.928" v="7"/>
        <pc:sldMkLst>
          <pc:docMk/>
          <pc:sldMk cId="3964482963" sldId="261"/>
        </pc:sldMkLst>
        <pc:picChg chg="add mod">
          <ac:chgData name="Martin K. Campbell" userId="S::mkcampbell@nfschools.net::45da51e1-a8d8-49f7-88be-4722ed1b04cb" providerId="AD" clId="Web-{5E1ABD7E-6473-B355-D5F3-8BF9DA9A90F8}" dt="2020-04-28T18:39:27.302" v="2" actId="1076"/>
          <ac:picMkLst>
            <pc:docMk/>
            <pc:sldMk cId="3964482963" sldId="261"/>
            <ac:picMk id="3" creationId="{C673DE32-C955-424B-8B4E-5D080C53749A}"/>
          </ac:picMkLst>
        </pc:picChg>
      </pc:sldChg>
    </pc:docChg>
  </pc:docChgLst>
  <pc:docChgLst>
    <pc:chgData name="Martin K. Campbell" userId="S::mkcampbell@nfschools.net::45da51e1-a8d8-49f7-88be-4722ed1b04cb" providerId="AD" clId="Web-{564BFFFD-88E8-AB06-1E28-24533A8A9087}"/>
    <pc:docChg chg="addSld delSld modSld addMainMaster delMainMaster">
      <pc:chgData name="Martin K. Campbell" userId="S::mkcampbell@nfschools.net::45da51e1-a8d8-49f7-88be-4722ed1b04cb" providerId="AD" clId="Web-{564BFFFD-88E8-AB06-1E28-24533A8A9087}" dt="2020-04-23T15:19:46.984" v="63"/>
      <pc:docMkLst>
        <pc:docMk/>
      </pc:docMkLst>
      <pc:sldChg chg="modSp mod modClrScheme chgLayout">
        <pc:chgData name="Martin K. Campbell" userId="S::mkcampbell@nfschools.net::45da51e1-a8d8-49f7-88be-4722ed1b04cb" providerId="AD" clId="Web-{564BFFFD-88E8-AB06-1E28-24533A8A9087}" dt="2020-04-23T15:04:40.842" v="44" actId="20577"/>
        <pc:sldMkLst>
          <pc:docMk/>
          <pc:sldMk cId="109857222" sldId="256"/>
        </pc:sldMkLst>
        <pc:spChg chg="mod ord">
          <ac:chgData name="Martin K. Campbell" userId="S::mkcampbell@nfschools.net::45da51e1-a8d8-49f7-88be-4722ed1b04cb" providerId="AD" clId="Web-{564BFFFD-88E8-AB06-1E28-24533A8A9087}" dt="2020-04-23T15:01:23.685" v="18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artin K. Campbell" userId="S::mkcampbell@nfschools.net::45da51e1-a8d8-49f7-88be-4722ed1b04cb" providerId="AD" clId="Web-{564BFFFD-88E8-AB06-1E28-24533A8A9087}" dt="2020-04-23T15:04:40.842" v="4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Martin K. Campbell" userId="S::mkcampbell@nfschools.net::45da51e1-a8d8-49f7-88be-4722ed1b04cb" providerId="AD" clId="Web-{564BFFFD-88E8-AB06-1E28-24533A8A9087}" dt="2020-04-23T15:19:46.984" v="63"/>
        <pc:sldMkLst>
          <pc:docMk/>
          <pc:sldMk cId="2199455240" sldId="257"/>
        </pc:sldMkLst>
        <pc:spChg chg="mod">
          <ac:chgData name="Martin K. Campbell" userId="S::mkcampbell@nfschools.net::45da51e1-a8d8-49f7-88be-4722ed1b04cb" providerId="AD" clId="Web-{564BFFFD-88E8-AB06-1E28-24533A8A9087}" dt="2020-04-23T15:18:17.359" v="61" actId="20577"/>
          <ac:spMkLst>
            <pc:docMk/>
            <pc:sldMk cId="2199455240" sldId="257"/>
            <ac:spMk id="2" creationId="{4C3B92F6-1E72-4110-B843-8F1270A42C87}"/>
          </ac:spMkLst>
        </pc:spChg>
        <pc:spChg chg="del">
          <ac:chgData name="Martin K. Campbell" userId="S::mkcampbell@nfschools.net::45da51e1-a8d8-49f7-88be-4722ed1b04cb" providerId="AD" clId="Web-{564BFFFD-88E8-AB06-1E28-24533A8A9087}" dt="2020-04-23T15:17:08.702" v="50"/>
          <ac:spMkLst>
            <pc:docMk/>
            <pc:sldMk cId="2199455240" sldId="257"/>
            <ac:spMk id="3" creationId="{A6577E3C-4B35-43F3-B3D4-A35E04EDA2CF}"/>
          </ac:spMkLst>
        </pc:spChg>
        <pc:spChg chg="add mod">
          <ac:chgData name="Martin K. Campbell" userId="S::mkcampbell@nfschools.net::45da51e1-a8d8-49f7-88be-4722ed1b04cb" providerId="AD" clId="Web-{564BFFFD-88E8-AB06-1E28-24533A8A9087}" dt="2020-04-23T15:19:46.984" v="63"/>
          <ac:spMkLst>
            <pc:docMk/>
            <pc:sldMk cId="2199455240" sldId="257"/>
            <ac:spMk id="7" creationId="{AE0E92A9-4788-4255-B932-761FFDB5D4E7}"/>
          </ac:spMkLst>
        </pc:spChg>
        <pc:picChg chg="add mod ord modCrop">
          <ac:chgData name="Martin K. Campbell" userId="S::mkcampbell@nfschools.net::45da51e1-a8d8-49f7-88be-4722ed1b04cb" providerId="AD" clId="Web-{564BFFFD-88E8-AB06-1E28-24533A8A9087}" dt="2020-04-23T15:17:19.358" v="52" actId="14100"/>
          <ac:picMkLst>
            <pc:docMk/>
            <pc:sldMk cId="2199455240" sldId="257"/>
            <ac:picMk id="5" creationId="{643C0341-C59E-448F-B8DD-DDBBE4318967}"/>
          </ac:picMkLst>
        </pc:picChg>
      </pc:sldChg>
      <pc:sldChg chg="new del">
        <pc:chgData name="Martin K. Campbell" userId="S::mkcampbell@nfschools.net::45da51e1-a8d8-49f7-88be-4722ed1b04cb" providerId="AD" clId="Web-{564BFFFD-88E8-AB06-1E28-24533A8A9087}" dt="2020-04-23T15:13:27.218" v="48"/>
        <pc:sldMkLst>
          <pc:docMk/>
          <pc:sldMk cId="2741757067" sldId="257"/>
        </pc:sldMkLst>
      </pc:sldChg>
      <pc:sldMasterChg chg="del delSldLayout">
        <pc:chgData name="Martin K. Campbell" userId="S::mkcampbell@nfschools.net::45da51e1-a8d8-49f7-88be-4722ed1b04cb" providerId="AD" clId="Web-{564BFFFD-88E8-AB06-1E28-24533A8A9087}" dt="2020-04-23T14:57:07.294" v="0"/>
        <pc:sldMasterMkLst>
          <pc:docMk/>
          <pc:sldMasterMk cId="2460954070" sldId="2147483660"/>
        </pc:sldMasterMkLst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artin K. Campbell" userId="S::mkcampbell@nfschools.net::45da51e1-a8d8-49f7-88be-4722ed1b04cb" providerId="AD" clId="Web-{564BFFFD-88E8-AB06-1E28-24533A8A9087}" dt="2020-04-23T14:57:07.294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Martin K. Campbell" userId="S::mkcampbell@nfschools.net::45da51e1-a8d8-49f7-88be-4722ed1b04cb" providerId="AD" clId="Web-{564BFFFD-88E8-AB06-1E28-24533A8A9087}" dt="2020-04-23T14:57:18.202" v="1"/>
        <pc:sldMasterMkLst>
          <pc:docMk/>
          <pc:sldMasterMk cId="579293451" sldId="2147483672"/>
        </pc:sldMasterMkLst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2523671257" sldId="2147483673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2734929041" sldId="2147483674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1432814229" sldId="2147483675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1028581495" sldId="2147483676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2599492763" sldId="2147483677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2597648738" sldId="2147483678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1860269967" sldId="2147483679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3442053113" sldId="2147483680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4084853598" sldId="2147483681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3483277049" sldId="2147483682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18.202" v="1"/>
          <pc:sldLayoutMkLst>
            <pc:docMk/>
            <pc:sldMasterMk cId="579293451" sldId="2147483672"/>
            <pc:sldLayoutMk cId="4097461972" sldId="2147483683"/>
          </pc:sldLayoutMkLst>
        </pc:sldLayoutChg>
      </pc:sldMasterChg>
      <pc:sldMasterChg chg="add del addSldLayout delSldLayout modSldLayout">
        <pc:chgData name="Martin K. Campbell" userId="S::mkcampbell@nfschools.net::45da51e1-a8d8-49f7-88be-4722ed1b04cb" providerId="AD" clId="Web-{564BFFFD-88E8-AB06-1E28-24533A8A9087}" dt="2020-04-23T14:57:22.810" v="2"/>
        <pc:sldMasterMkLst>
          <pc:docMk/>
          <pc:sldMasterMk cId="438031336" sldId="2147483684"/>
        </pc:sldMasterMkLst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4074680698" sldId="2147483685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911891791" sldId="2147483686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4031547714" sldId="2147483687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3816473494" sldId="2147483688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4236761567" sldId="2147483689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651885158" sldId="2147483690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3001895564" sldId="2147483691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2028024778" sldId="2147483692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1573364964" sldId="2147483693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483448395" sldId="2147483694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3016975992" sldId="2147483695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3490739579" sldId="2147483696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1828598076" sldId="2147483697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1324186698" sldId="2147483698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2793771152" sldId="2147483699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3827347072" sldId="2147483700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22.810" v="2"/>
          <pc:sldLayoutMkLst>
            <pc:docMk/>
            <pc:sldMasterMk cId="438031336" sldId="2147483684"/>
            <pc:sldLayoutMk cId="606252356" sldId="2147483701"/>
          </pc:sldLayoutMkLst>
        </pc:sldLayoutChg>
      </pc:sldMasterChg>
      <pc:sldMasterChg chg="add del addSldLayout delSldLayout modSldLayout">
        <pc:chgData name="Martin K. Campbell" userId="S::mkcampbell@nfschools.net::45da51e1-a8d8-49f7-88be-4722ed1b04cb" providerId="AD" clId="Web-{564BFFFD-88E8-AB06-1E28-24533A8A9087}" dt="2020-04-23T14:57:33.279" v="3"/>
        <pc:sldMasterMkLst>
          <pc:docMk/>
          <pc:sldMasterMk cId="4041127734" sldId="2147483702"/>
        </pc:sldMasterMkLst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3567163006" sldId="2147483703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1881279282" sldId="2147483704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3570294237" sldId="2147483705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3257708260" sldId="2147483706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2448140878" sldId="2147483707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1147963613" sldId="2147483708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777669881" sldId="2147483709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565006225" sldId="2147483710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719614146" sldId="2147483711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763457915" sldId="2147483712"/>
          </pc:sldLayoutMkLst>
        </pc:sldLayoutChg>
        <pc:sldLayoutChg chg="add del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4041127734" sldId="2147483702"/>
            <pc:sldLayoutMk cId="1754461160" sldId="2147483713"/>
          </pc:sldLayoutMkLst>
        </pc:sldLayoutChg>
      </pc:sldMasterChg>
      <pc:sldMasterChg chg="add addSldLayout modSldLayout">
        <pc:chgData name="Martin K. Campbell" userId="S::mkcampbell@nfschools.net::45da51e1-a8d8-49f7-88be-4722ed1b04cb" providerId="AD" clId="Web-{564BFFFD-88E8-AB06-1E28-24533A8A9087}" dt="2020-04-23T14:57:33.279" v="3"/>
        <pc:sldMasterMkLst>
          <pc:docMk/>
          <pc:sldMasterMk cId="830305237" sldId="2147483714"/>
        </pc:sldMasterMkLst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392960177" sldId="2147483715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446820932" sldId="2147483716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3103257381" sldId="2147483717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077505109" sldId="2147483718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699368440" sldId="2147483719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825060685" sldId="2147483720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727990575" sldId="2147483721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1691830624" sldId="2147483722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3630868678" sldId="2147483723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796230188" sldId="2147483724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928515343" sldId="2147483725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763612762" sldId="2147483726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3722428266" sldId="2147483727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458637104" sldId="2147483728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3041356801" sldId="2147483729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886592894" sldId="2147483730"/>
          </pc:sldLayoutMkLst>
        </pc:sldLayoutChg>
        <pc:sldLayoutChg chg="add mod replId">
          <pc:chgData name="Martin K. Campbell" userId="S::mkcampbell@nfschools.net::45da51e1-a8d8-49f7-88be-4722ed1b04cb" providerId="AD" clId="Web-{564BFFFD-88E8-AB06-1E28-24533A8A9087}" dt="2020-04-23T14:57:33.279" v="3"/>
          <pc:sldLayoutMkLst>
            <pc:docMk/>
            <pc:sldMasterMk cId="830305237" sldId="2147483714"/>
            <pc:sldLayoutMk cId="2974075968" sldId="2147483731"/>
          </pc:sldLayoutMkLst>
        </pc:sldLayoutChg>
      </pc:sldMasterChg>
    </pc:docChg>
  </pc:docChgLst>
  <pc:docChgLst>
    <pc:chgData name="Martin K. Campbell" userId="S::mkcampbell@nfschools.net::45da51e1-a8d8-49f7-88be-4722ed1b04cb" providerId="AD" clId="Web-{64F84E21-B776-CA52-A6C9-ECEC1E396ED2}"/>
    <pc:docChg chg="modSld sldOrd">
      <pc:chgData name="Martin K. Campbell" userId="S::mkcampbell@nfschools.net::45da51e1-a8d8-49f7-88be-4722ed1b04cb" providerId="AD" clId="Web-{64F84E21-B776-CA52-A6C9-ECEC1E396ED2}" dt="2020-04-28T18:36:10.258" v="29" actId="20577"/>
      <pc:docMkLst>
        <pc:docMk/>
      </pc:docMkLst>
      <pc:sldChg chg="addSp modSp mod ord modClrScheme chgLayout">
        <pc:chgData name="Martin K. Campbell" userId="S::mkcampbell@nfschools.net::45da51e1-a8d8-49f7-88be-4722ed1b04cb" providerId="AD" clId="Web-{64F84E21-B776-CA52-A6C9-ECEC1E396ED2}" dt="2020-04-28T18:36:06.070" v="27" actId="20577"/>
        <pc:sldMkLst>
          <pc:docMk/>
          <pc:sldMk cId="3964482963" sldId="261"/>
        </pc:sldMkLst>
        <pc:spChg chg="add mod">
          <ac:chgData name="Martin K. Campbell" userId="S::mkcampbell@nfschools.net::45da51e1-a8d8-49f7-88be-4722ed1b04cb" providerId="AD" clId="Web-{64F84E21-B776-CA52-A6C9-ECEC1E396ED2}" dt="2020-04-28T18:36:06.070" v="27" actId="20577"/>
          <ac:spMkLst>
            <pc:docMk/>
            <pc:sldMk cId="3964482963" sldId="261"/>
            <ac:spMk id="2" creationId="{069CC80B-E8B2-465E-9FC0-52E4360CBBB1}"/>
          </ac:spMkLst>
        </pc:spChg>
      </pc:sldChg>
    </pc:docChg>
  </pc:docChgLst>
  <pc:docChgLst>
    <pc:chgData name="Martin K. Campbell" userId="S::mkcampbell@nfschools.net::45da51e1-a8d8-49f7-88be-4722ed1b04cb" providerId="AD" clId="Web-{38CFDD24-1950-C3E2-143B-1FD893E57066}"/>
    <pc:docChg chg="addSld">
      <pc:chgData name="Martin K. Campbell" userId="S::mkcampbell@nfschools.net::45da51e1-a8d8-49f7-88be-4722ed1b04cb" providerId="AD" clId="Web-{38CFDD24-1950-C3E2-143B-1FD893E57066}" dt="2020-04-29T16:42:10.696" v="0"/>
      <pc:docMkLst>
        <pc:docMk/>
      </pc:docMkLst>
      <pc:sldChg chg="new">
        <pc:chgData name="Martin K. Campbell" userId="S::mkcampbell@nfschools.net::45da51e1-a8d8-49f7-88be-4722ed1b04cb" providerId="AD" clId="Web-{38CFDD24-1950-C3E2-143B-1FD893E57066}" dt="2020-04-29T16:42:10.696" v="0"/>
        <pc:sldMkLst>
          <pc:docMk/>
          <pc:sldMk cId="3553169581" sldId="262"/>
        </pc:sldMkLst>
      </pc:sldChg>
    </pc:docChg>
  </pc:docChgLst>
  <pc:docChgLst>
    <pc:chgData name="Martin K. Campbell" userId="S::mkcampbell@nfschools.net::45da51e1-a8d8-49f7-88be-4722ed1b04cb" providerId="AD" clId="Web-{E1A2455B-FB61-9C2B-30BA-4D5A1385235E}"/>
    <pc:docChg chg="addSld modSld">
      <pc:chgData name="Martin K. Campbell" userId="S::mkcampbell@nfschools.net::45da51e1-a8d8-49f7-88be-4722ed1b04cb" providerId="AD" clId="Web-{E1A2455B-FB61-9C2B-30BA-4D5A1385235E}" dt="2020-04-28T18:32:55.817" v="7"/>
      <pc:docMkLst>
        <pc:docMk/>
      </pc:docMkLst>
      <pc:sldChg chg="modSp">
        <pc:chgData name="Martin K. Campbell" userId="S::mkcampbell@nfschools.net::45da51e1-a8d8-49f7-88be-4722ed1b04cb" providerId="AD" clId="Web-{E1A2455B-FB61-9C2B-30BA-4D5A1385235E}" dt="2020-04-28T18:28:58.050" v="6"/>
        <pc:sldMkLst>
          <pc:docMk/>
          <pc:sldMk cId="2873137205" sldId="260"/>
        </pc:sldMkLst>
        <pc:spChg chg="mod">
          <ac:chgData name="Martin K. Campbell" userId="S::mkcampbell@nfschools.net::45da51e1-a8d8-49f7-88be-4722ed1b04cb" providerId="AD" clId="Web-{E1A2455B-FB61-9C2B-30BA-4D5A1385235E}" dt="2020-04-28T18:28:12.878" v="3"/>
          <ac:spMkLst>
            <pc:docMk/>
            <pc:sldMk cId="2873137205" sldId="260"/>
            <ac:spMk id="4" creationId="{95BB3483-55F9-49C5-88F0-0ECC7F86EE77}"/>
          </ac:spMkLst>
        </pc:spChg>
        <pc:spChg chg="mod">
          <ac:chgData name="Martin K. Campbell" userId="S::mkcampbell@nfschools.net::45da51e1-a8d8-49f7-88be-4722ed1b04cb" providerId="AD" clId="Web-{E1A2455B-FB61-9C2B-30BA-4D5A1385235E}" dt="2020-04-28T18:28:58.050" v="6"/>
          <ac:spMkLst>
            <pc:docMk/>
            <pc:sldMk cId="2873137205" sldId="260"/>
            <ac:spMk id="5" creationId="{F5A544A8-01CE-4544-8D91-2ADA7E3227B0}"/>
          </ac:spMkLst>
        </pc:spChg>
      </pc:sldChg>
      <pc:sldChg chg="new">
        <pc:chgData name="Martin K. Campbell" userId="S::mkcampbell@nfschools.net::45da51e1-a8d8-49f7-88be-4722ed1b04cb" providerId="AD" clId="Web-{E1A2455B-FB61-9C2B-30BA-4D5A1385235E}" dt="2020-04-28T18:32:55.817" v="7"/>
        <pc:sldMkLst>
          <pc:docMk/>
          <pc:sldMk cId="3964482963" sldId="261"/>
        </pc:sldMkLst>
      </pc:sldChg>
    </pc:docChg>
  </pc:docChgLst>
  <pc:docChgLst>
    <pc:chgData name="Martin K. Campbell" userId="S::mkcampbell@nfschools.net::45da51e1-a8d8-49f7-88be-4722ed1b04cb" providerId="AD" clId="Web-{594EEE35-D540-8203-3C2D-5C50B8B425DC}"/>
    <pc:docChg chg="addSld delSld">
      <pc:chgData name="Martin K. Campbell" userId="S::mkcampbell@nfschools.net::45da51e1-a8d8-49f7-88be-4722ed1b04cb" providerId="AD" clId="Web-{594EEE35-D540-8203-3C2D-5C50B8B425DC}" dt="2020-04-29T16:41:08.125" v="1"/>
      <pc:docMkLst>
        <pc:docMk/>
      </pc:docMkLst>
      <pc:sldChg chg="new del">
        <pc:chgData name="Martin K. Campbell" userId="S::mkcampbell@nfschools.net::45da51e1-a8d8-49f7-88be-4722ed1b04cb" providerId="AD" clId="Web-{594EEE35-D540-8203-3C2D-5C50B8B425DC}" dt="2020-04-29T16:41:08.125" v="1"/>
        <pc:sldMkLst>
          <pc:docMk/>
          <pc:sldMk cId="319930916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6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3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1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61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637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56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92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7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2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5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6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6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3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6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05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fschools.ne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PowerPoint Project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>
                <a:latin typeface="Comic Sans MS"/>
              </a:rPr>
              <a:t>Mr. Campbell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B92F6-1E72-4110-B843-8F1270A42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School Picture</a:t>
            </a:r>
          </a:p>
        </p:txBody>
      </p:sp>
      <p:pic>
        <p:nvPicPr>
          <p:cNvPr id="5" name="Picture 5" descr="Two people posing for a picture&#10;&#10;Description generated with very high confidence">
            <a:extLst>
              <a:ext uri="{FF2B5EF4-FFF2-40B4-BE49-F238E27FC236}">
                <a16:creationId xmlns:a16="http://schemas.microsoft.com/office/drawing/2014/main" id="{643C0341-C59E-448F-B8DD-DDBBE431896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5206" r="25206"/>
          <a:stretch/>
        </p:blipFill>
        <p:spPr>
          <a:xfrm>
            <a:off x="227012" y="973931"/>
            <a:ext cx="3138100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0DFC7-A474-4A68-8CC5-C9F116C67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E92A9-4788-4255-B932-761FFDB5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5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54A4-4152-4A4C-AAA5-B2F865EE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5 Things I do During the Day Since School Closure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F168CF-664E-481E-9F11-221BD07B8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40102010807070707" pitchFamily="18" charset="2"/>
              <a:buChar char="Ø"/>
            </a:pPr>
            <a:r>
              <a:rPr lang="en-US"/>
              <a:t>Sleep</a:t>
            </a:r>
          </a:p>
          <a:p>
            <a:pPr>
              <a:buFont typeface="Wingdings" panose="05040102010807070707" pitchFamily="18" charset="2"/>
              <a:buChar char="Ø"/>
            </a:pPr>
            <a:r>
              <a:rPr lang="en-US"/>
              <a:t>Eat</a:t>
            </a:r>
          </a:p>
          <a:p>
            <a:pPr>
              <a:buFont typeface="Wingdings" panose="05040102010807070707" pitchFamily="18" charset="2"/>
              <a:buChar char="Ø"/>
            </a:pPr>
            <a:r>
              <a:rPr lang="en-US"/>
              <a:t>Pray</a:t>
            </a:r>
          </a:p>
          <a:p>
            <a:pPr>
              <a:buFont typeface="Wingdings" panose="05040102010807070707" pitchFamily="18" charset="2"/>
              <a:buChar char="Ø"/>
            </a:pPr>
            <a:r>
              <a:rPr lang="en-US"/>
              <a:t>Work</a:t>
            </a:r>
          </a:p>
          <a:p>
            <a:pPr>
              <a:buFont typeface="Wingdings" panose="05040102010807070707" pitchFamily="18" charset="2"/>
              <a:buChar char="Ø"/>
            </a:pPr>
            <a:r>
              <a:rPr lang="en-US"/>
              <a:t>Watch TV</a:t>
            </a:r>
          </a:p>
        </p:txBody>
      </p:sp>
    </p:spTree>
    <p:extLst>
      <p:ext uri="{BB962C8B-B14F-4D97-AF65-F5344CB8AC3E}">
        <p14:creationId xmlns:p14="http://schemas.microsoft.com/office/powerpoint/2010/main" val="747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3C5048-396B-4171-93A6-BE76AF850730}"/>
              </a:ext>
            </a:extLst>
          </p:cNvPr>
          <p:cNvSpPr txBox="1"/>
          <p:nvPr/>
        </p:nvSpPr>
        <p:spPr>
          <a:xfrm>
            <a:off x="4724400" y="3200400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Wash Your Hands</a:t>
            </a:r>
          </a:p>
          <a:p>
            <a:r>
              <a:rPr lang="en-US"/>
              <a:t>Social Distant</a:t>
            </a:r>
          </a:p>
          <a:p>
            <a:r>
              <a:rPr lang="en-US"/>
              <a:t>Stay Home</a:t>
            </a:r>
          </a:p>
        </p:txBody>
      </p:sp>
    </p:spTree>
    <p:extLst>
      <p:ext uri="{BB962C8B-B14F-4D97-AF65-F5344CB8AC3E}">
        <p14:creationId xmlns:p14="http://schemas.microsoft.com/office/powerpoint/2010/main" val="206411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1202A-6E5D-4380-B9BE-94EEE389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shapes</a:t>
            </a:r>
          </a:p>
        </p:txBody>
      </p:sp>
      <p:sp>
        <p:nvSpPr>
          <p:cNvPr id="3" name="Partial Circle 2">
            <a:extLst>
              <a:ext uri="{FF2B5EF4-FFF2-40B4-BE49-F238E27FC236}">
                <a16:creationId xmlns:a16="http://schemas.microsoft.com/office/drawing/2014/main" id="{AC220300-D318-47F5-AD07-46B8C050A930}"/>
              </a:ext>
            </a:extLst>
          </p:cNvPr>
          <p:cNvSpPr/>
          <p:nvPr/>
        </p:nvSpPr>
        <p:spPr>
          <a:xfrm>
            <a:off x="5638799" y="2971799"/>
            <a:ext cx="918575" cy="918575"/>
          </a:xfrm>
          <a:prstGeom prst="pi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95BB3483-55F9-49C5-88F0-0ECC7F86EE77}"/>
              </a:ext>
            </a:extLst>
          </p:cNvPr>
          <p:cNvSpPr/>
          <p:nvPr/>
        </p:nvSpPr>
        <p:spPr>
          <a:xfrm>
            <a:off x="6956888" y="2967848"/>
            <a:ext cx="480164" cy="981205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F5A544A8-01CE-4544-8D91-2ADA7E3227B0}"/>
              </a:ext>
            </a:extLst>
          </p:cNvPr>
          <p:cNvSpPr/>
          <p:nvPr/>
        </p:nvSpPr>
        <p:spPr>
          <a:xfrm>
            <a:off x="4442302" y="2939440"/>
            <a:ext cx="918575" cy="975725"/>
          </a:xfrm>
          <a:custGeom>
            <a:avLst/>
            <a:gdLst>
              <a:gd name="connsiteX0" fmla="*/ 0 w 918575"/>
              <a:gd name="connsiteY0" fmla="*/ 487863 h 975725"/>
              <a:gd name="connsiteX1" fmla="*/ 459288 w 918575"/>
              <a:gd name="connsiteY1" fmla="*/ 0 h 975725"/>
              <a:gd name="connsiteX2" fmla="*/ 918576 w 918575"/>
              <a:gd name="connsiteY2" fmla="*/ 487863 h 975725"/>
              <a:gd name="connsiteX3" fmla="*/ 459288 w 918575"/>
              <a:gd name="connsiteY3" fmla="*/ 975726 h 975725"/>
              <a:gd name="connsiteX4" fmla="*/ 0 w 918575"/>
              <a:gd name="connsiteY4" fmla="*/ 487863 h 975725"/>
              <a:gd name="connsiteX5" fmla="*/ 711706 w 918575"/>
              <a:gd name="connsiteY5" fmla="*/ 638165 h 975725"/>
              <a:gd name="connsiteX6" fmla="*/ 677338 w 918575"/>
              <a:gd name="connsiteY6" fmla="*/ 282584 h 975725"/>
              <a:gd name="connsiteX7" fmla="*/ 317534 w 918575"/>
              <a:gd name="connsiteY7" fmla="*/ 213402 h 975725"/>
              <a:gd name="connsiteX8" fmla="*/ 711706 w 918575"/>
              <a:gd name="connsiteY8" fmla="*/ 638165 h 975725"/>
              <a:gd name="connsiteX9" fmla="*/ 206869 w 918575"/>
              <a:gd name="connsiteY9" fmla="*/ 337560 h 975725"/>
              <a:gd name="connsiteX10" fmla="*/ 241237 w 918575"/>
              <a:gd name="connsiteY10" fmla="*/ 693141 h 975725"/>
              <a:gd name="connsiteX11" fmla="*/ 601041 w 918575"/>
              <a:gd name="connsiteY11" fmla="*/ 762323 h 975725"/>
              <a:gd name="connsiteX12" fmla="*/ 206869 w 918575"/>
              <a:gd name="connsiteY12" fmla="*/ 337560 h 97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8575" h="975725" fill="none" extrusionOk="0">
                <a:moveTo>
                  <a:pt x="0" y="487863"/>
                </a:moveTo>
                <a:cubicBezTo>
                  <a:pt x="-10610" y="228246"/>
                  <a:pt x="202742" y="52797"/>
                  <a:pt x="459288" y="0"/>
                </a:cubicBezTo>
                <a:cubicBezTo>
                  <a:pt x="712070" y="20408"/>
                  <a:pt x="924945" y="200365"/>
                  <a:pt x="918576" y="487863"/>
                </a:cubicBezTo>
                <a:cubicBezTo>
                  <a:pt x="945042" y="803652"/>
                  <a:pt x="713214" y="982922"/>
                  <a:pt x="459288" y="975726"/>
                </a:cubicBezTo>
                <a:cubicBezTo>
                  <a:pt x="152968" y="936037"/>
                  <a:pt x="-279" y="819404"/>
                  <a:pt x="0" y="487863"/>
                </a:cubicBezTo>
                <a:close/>
                <a:moveTo>
                  <a:pt x="711706" y="638165"/>
                </a:moveTo>
                <a:cubicBezTo>
                  <a:pt x="764631" y="520222"/>
                  <a:pt x="761258" y="371497"/>
                  <a:pt x="677338" y="282584"/>
                </a:cubicBezTo>
                <a:cubicBezTo>
                  <a:pt x="585849" y="172630"/>
                  <a:pt x="421358" y="138014"/>
                  <a:pt x="317534" y="213402"/>
                </a:cubicBezTo>
                <a:cubicBezTo>
                  <a:pt x="469420" y="418489"/>
                  <a:pt x="527729" y="418860"/>
                  <a:pt x="711706" y="638165"/>
                </a:cubicBezTo>
                <a:close/>
                <a:moveTo>
                  <a:pt x="206869" y="337560"/>
                </a:moveTo>
                <a:cubicBezTo>
                  <a:pt x="152603" y="459191"/>
                  <a:pt x="158592" y="602250"/>
                  <a:pt x="241237" y="693141"/>
                </a:cubicBezTo>
                <a:cubicBezTo>
                  <a:pt x="324665" y="791920"/>
                  <a:pt x="503124" y="822581"/>
                  <a:pt x="601041" y="762323"/>
                </a:cubicBezTo>
                <a:cubicBezTo>
                  <a:pt x="430247" y="544712"/>
                  <a:pt x="305828" y="473650"/>
                  <a:pt x="206869" y="337560"/>
                </a:cubicBezTo>
                <a:close/>
              </a:path>
              <a:path w="918575" h="975725" stroke="0" extrusionOk="0">
                <a:moveTo>
                  <a:pt x="0" y="487863"/>
                </a:moveTo>
                <a:cubicBezTo>
                  <a:pt x="-4526" y="204218"/>
                  <a:pt x="185887" y="1700"/>
                  <a:pt x="459288" y="0"/>
                </a:cubicBezTo>
                <a:cubicBezTo>
                  <a:pt x="699888" y="18191"/>
                  <a:pt x="907329" y="206602"/>
                  <a:pt x="918576" y="487863"/>
                </a:cubicBezTo>
                <a:cubicBezTo>
                  <a:pt x="940004" y="793524"/>
                  <a:pt x="762770" y="989155"/>
                  <a:pt x="459288" y="975726"/>
                </a:cubicBezTo>
                <a:cubicBezTo>
                  <a:pt x="163229" y="1005156"/>
                  <a:pt x="-16020" y="742887"/>
                  <a:pt x="0" y="487863"/>
                </a:cubicBezTo>
                <a:close/>
                <a:moveTo>
                  <a:pt x="711706" y="638165"/>
                </a:moveTo>
                <a:cubicBezTo>
                  <a:pt x="761993" y="515131"/>
                  <a:pt x="743162" y="371576"/>
                  <a:pt x="677338" y="282584"/>
                </a:cubicBezTo>
                <a:cubicBezTo>
                  <a:pt x="592809" y="162217"/>
                  <a:pt x="451031" y="154204"/>
                  <a:pt x="317534" y="213402"/>
                </a:cubicBezTo>
                <a:cubicBezTo>
                  <a:pt x="489106" y="364755"/>
                  <a:pt x="650982" y="536321"/>
                  <a:pt x="711706" y="638165"/>
                </a:cubicBezTo>
                <a:close/>
                <a:moveTo>
                  <a:pt x="206869" y="337560"/>
                </a:moveTo>
                <a:cubicBezTo>
                  <a:pt x="126819" y="436343"/>
                  <a:pt x="161888" y="596014"/>
                  <a:pt x="241237" y="693141"/>
                </a:cubicBezTo>
                <a:cubicBezTo>
                  <a:pt x="324784" y="804367"/>
                  <a:pt x="486152" y="838325"/>
                  <a:pt x="601041" y="762323"/>
                </a:cubicBezTo>
                <a:cubicBezTo>
                  <a:pt x="424302" y="589015"/>
                  <a:pt x="392689" y="507038"/>
                  <a:pt x="206869" y="337560"/>
                </a:cubicBezTo>
                <a:close/>
              </a:path>
            </a:pathLst>
          </a:custGeom>
          <a:solidFill>
            <a:srgbClr val="FFC000"/>
          </a:solidFill>
          <a:ln w="57150">
            <a:extLst>
              <a:ext uri="{C807C97D-BFC1-408E-A445-0C87EB9F89A2}">
                <ask:lineSketchStyleProps xmlns:ask="http://schemas.microsoft.com/office/drawing/2018/sketchyshapes" sd="3499211612">
                  <a:prstGeom prst="noSmoking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D08733-828A-48CF-AC8B-D230D2870A01}"/>
              </a:ext>
            </a:extLst>
          </p:cNvPr>
          <p:cNvSpPr/>
          <p:nvPr/>
        </p:nvSpPr>
        <p:spPr>
          <a:xfrm>
            <a:off x="2591451" y="2993328"/>
            <a:ext cx="918575" cy="9185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Beveled 6">
            <a:extLst>
              <a:ext uri="{FF2B5EF4-FFF2-40B4-BE49-F238E27FC236}">
                <a16:creationId xmlns:a16="http://schemas.microsoft.com/office/drawing/2014/main" id="{3DD5D4F9-5B6B-4593-9C96-309E900C2C1B}"/>
              </a:ext>
            </a:extLst>
          </p:cNvPr>
          <p:cNvSpPr/>
          <p:nvPr/>
        </p:nvSpPr>
        <p:spPr>
          <a:xfrm>
            <a:off x="8056510" y="2967812"/>
            <a:ext cx="1262910" cy="1043835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hlinkClick r:id="rId2"/>
              </a:rPr>
              <a:t>School Site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72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Slice</vt:lpstr>
      <vt:lpstr>PowerPoint Project 1</vt:lpstr>
      <vt:lpstr>My School Picture</vt:lpstr>
      <vt:lpstr>5 Things I do During the Day Since School Closure</vt:lpstr>
      <vt:lpstr>PowerPoint Presentation</vt:lpstr>
      <vt:lpstr>shapes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48</cp:revision>
  <dcterms:created xsi:type="dcterms:W3CDTF">2020-04-23T14:47:16Z</dcterms:created>
  <dcterms:modified xsi:type="dcterms:W3CDTF">2020-04-29T21:01:58Z</dcterms:modified>
</cp:coreProperties>
</file>